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8420A-A64C-450B-9750-534E6992DA6C}" type="datetimeFigureOut">
              <a:rPr lang="hu-HU" smtClean="0"/>
              <a:t>2026.02.23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EEAFA-8A58-4671-82B1-1D7551A502F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2398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8420A-A64C-450B-9750-534E6992DA6C}" type="datetimeFigureOut">
              <a:rPr lang="hu-HU" smtClean="0"/>
              <a:t>2026.02.23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EEAFA-8A58-4671-82B1-1D7551A502F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50775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8420A-A64C-450B-9750-534E6992DA6C}" type="datetimeFigureOut">
              <a:rPr lang="hu-HU" smtClean="0"/>
              <a:t>2026.02.23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EEAFA-8A58-4671-82B1-1D7551A502F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23680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8420A-A64C-450B-9750-534E6992DA6C}" type="datetimeFigureOut">
              <a:rPr lang="hu-HU" smtClean="0"/>
              <a:t>2026.02.23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EEAFA-8A58-4671-82B1-1D7551A502F9}" type="slidenum">
              <a:rPr lang="hu-HU" smtClean="0"/>
              <a:t>‹#›</a:t>
            </a:fld>
            <a:endParaRPr lang="hu-H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738717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8420A-A64C-450B-9750-534E6992DA6C}" type="datetimeFigureOut">
              <a:rPr lang="hu-HU" smtClean="0"/>
              <a:t>2026.02.23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EEAFA-8A58-4671-82B1-1D7551A502F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430589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8420A-A64C-450B-9750-534E6992DA6C}" type="datetimeFigureOut">
              <a:rPr lang="hu-HU" smtClean="0"/>
              <a:t>2026.02.23</a:t>
            </a:fld>
            <a:endParaRPr lang="hu-H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EEAFA-8A58-4671-82B1-1D7551A502F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34663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8420A-A64C-450B-9750-534E6992DA6C}" type="datetimeFigureOut">
              <a:rPr lang="hu-HU" smtClean="0"/>
              <a:t>2026.02.23</a:t>
            </a:fld>
            <a:endParaRPr lang="hu-H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EEAFA-8A58-4671-82B1-1D7551A502F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2767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8420A-A64C-450B-9750-534E6992DA6C}" type="datetimeFigureOut">
              <a:rPr lang="hu-HU" smtClean="0"/>
              <a:t>2026.02.23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EEAFA-8A58-4671-82B1-1D7551A502F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760837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8420A-A64C-450B-9750-534E6992DA6C}" type="datetimeFigureOut">
              <a:rPr lang="hu-HU" smtClean="0"/>
              <a:t>2026.02.23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EEAFA-8A58-4671-82B1-1D7551A502F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2124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8420A-A64C-450B-9750-534E6992DA6C}" type="datetimeFigureOut">
              <a:rPr lang="hu-HU" smtClean="0"/>
              <a:t>2026.02.23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EEAFA-8A58-4671-82B1-1D7551A502F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28911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8420A-A64C-450B-9750-534E6992DA6C}" type="datetimeFigureOut">
              <a:rPr lang="hu-HU" smtClean="0"/>
              <a:t>2026.02.23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EEAFA-8A58-4671-82B1-1D7551A502F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1890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8420A-A64C-450B-9750-534E6992DA6C}" type="datetimeFigureOut">
              <a:rPr lang="hu-HU" smtClean="0"/>
              <a:t>2026.02.23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EEAFA-8A58-4671-82B1-1D7551A502F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19171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8420A-A64C-450B-9750-534E6992DA6C}" type="datetimeFigureOut">
              <a:rPr lang="hu-HU" smtClean="0"/>
              <a:t>2026.02.23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EEAFA-8A58-4671-82B1-1D7551A502F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85222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8420A-A64C-450B-9750-534E6992DA6C}" type="datetimeFigureOut">
              <a:rPr lang="hu-HU" smtClean="0"/>
              <a:t>2026.02.23</a:t>
            </a:fld>
            <a:endParaRPr lang="hu-H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EEAFA-8A58-4671-82B1-1D7551A502F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38027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8420A-A64C-450B-9750-534E6992DA6C}" type="datetimeFigureOut">
              <a:rPr lang="hu-HU" smtClean="0"/>
              <a:t>2026.02.23</a:t>
            </a:fld>
            <a:endParaRPr lang="hu-H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EEAFA-8A58-4671-82B1-1D7551A502F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57727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8420A-A64C-450B-9750-534E6992DA6C}" type="datetimeFigureOut">
              <a:rPr lang="hu-HU" smtClean="0"/>
              <a:t>2026.02.23</a:t>
            </a:fld>
            <a:endParaRPr lang="hu-H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EEAFA-8A58-4671-82B1-1D7551A502F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02203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8420A-A64C-450B-9750-534E6992DA6C}" type="datetimeFigureOut">
              <a:rPr lang="hu-HU" smtClean="0"/>
              <a:t>2026.02.23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EEAFA-8A58-4671-82B1-1D7551A502F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67603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F38420A-A64C-450B-9750-534E6992DA6C}" type="datetimeFigureOut">
              <a:rPr lang="hu-HU" smtClean="0"/>
              <a:t>2026.02.23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EEAFA-8A58-4671-82B1-1D7551A502F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965143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Picture background">
            <a:extLst>
              <a:ext uri="{FF2B5EF4-FFF2-40B4-BE49-F238E27FC236}">
                <a16:creationId xmlns:a16="http://schemas.microsoft.com/office/drawing/2014/main" id="{4C51C053-D4B5-4B01-84AC-F350C0DBB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216" y="0"/>
            <a:ext cx="1237243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0F4FD1D8-E31F-49C6-AC33-DBA89E93BCC0}"/>
              </a:ext>
            </a:extLst>
          </p:cNvPr>
          <p:cNvSpPr/>
          <p:nvPr/>
        </p:nvSpPr>
        <p:spPr>
          <a:xfrm>
            <a:off x="3188601" y="433171"/>
            <a:ext cx="58147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2400" b="1" dirty="0">
                <a:latin typeface="Arial Black" panose="020B0A04020102020204" pitchFamily="34" charset="0"/>
              </a:rPr>
              <a:t>IRON FORGE– Edzés és Motiváció</a:t>
            </a:r>
          </a:p>
          <a:p>
            <a:pPr algn="ctr"/>
            <a:r>
              <a:rPr lang="hu-HU" sz="2400" b="1" dirty="0">
                <a:latin typeface="Arial Black" panose="020B0A04020102020204" pitchFamily="34" charset="0"/>
              </a:rPr>
              <a:t>9A-D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175D0BD-EFDC-4484-A8E3-A1E3850EFAE3}"/>
              </a:ext>
            </a:extLst>
          </p:cNvPr>
          <p:cNvSpPr txBox="1"/>
          <p:nvPr/>
        </p:nvSpPr>
        <p:spPr>
          <a:xfrm>
            <a:off x="543477" y="5511834"/>
            <a:ext cx="3669956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hu-HU" dirty="0"/>
              <a:t>Készítők:</a:t>
            </a:r>
          </a:p>
          <a:p>
            <a:pPr marL="808038" indent="-285750">
              <a:buFont typeface="Arial" panose="020B0604020202020204" pitchFamily="34" charset="0"/>
              <a:buChar char="•"/>
            </a:pPr>
            <a:r>
              <a:rPr lang="hu-HU" dirty="0"/>
              <a:t>Horváth Dominik </a:t>
            </a:r>
          </a:p>
          <a:p>
            <a:pPr marL="808038" indent="-285750">
              <a:buFont typeface="Arial" panose="020B0604020202020204" pitchFamily="34" charset="0"/>
              <a:buChar char="•"/>
            </a:pPr>
            <a:r>
              <a:rPr lang="hu-HU" dirty="0"/>
              <a:t>Farkas Réka </a:t>
            </a:r>
          </a:p>
          <a:p>
            <a:pPr marL="808038" indent="-285750">
              <a:buFont typeface="Arial" panose="020B0604020202020204" pitchFamily="34" charset="0"/>
              <a:buChar char="•"/>
            </a:pPr>
            <a:r>
              <a:rPr lang="hu-HU" dirty="0"/>
              <a:t>Kun Zalán </a:t>
            </a:r>
            <a:endParaRPr lang="hu-HU" sz="2000" dirty="0"/>
          </a:p>
        </p:txBody>
      </p:sp>
    </p:spTree>
    <p:extLst>
      <p:ext uri="{BB962C8B-B14F-4D97-AF65-F5344CB8AC3E}">
        <p14:creationId xmlns:p14="http://schemas.microsoft.com/office/powerpoint/2010/main" val="7876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A2052120-ADC6-45D8-B15B-311FDA9E8E3A}"/>
              </a:ext>
            </a:extLst>
          </p:cNvPr>
          <p:cNvSpPr/>
          <p:nvPr/>
        </p:nvSpPr>
        <p:spPr>
          <a:xfrm>
            <a:off x="4745277" y="398735"/>
            <a:ext cx="31831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2800" b="1" dirty="0"/>
              <a:t>Miért az </a:t>
            </a:r>
            <a:r>
              <a:rPr lang="hu-HU" sz="2800" b="1" dirty="0" err="1"/>
              <a:t>Iron</a:t>
            </a:r>
            <a:r>
              <a:rPr lang="hu-HU" sz="2800" b="1" dirty="0"/>
              <a:t> </a:t>
            </a:r>
            <a:r>
              <a:rPr lang="hu-HU" sz="2800" b="1" dirty="0" err="1"/>
              <a:t>Forge</a:t>
            </a:r>
            <a:r>
              <a:rPr lang="hu-HU" sz="2800" b="1" dirty="0"/>
              <a:t>?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B38DB861-2926-415A-81D6-A9D61BD05DAD}"/>
              </a:ext>
            </a:extLst>
          </p:cNvPr>
          <p:cNvSpPr/>
          <p:nvPr/>
        </p:nvSpPr>
        <p:spPr>
          <a:xfrm>
            <a:off x="524005" y="1877415"/>
            <a:ext cx="605842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1600" dirty="0"/>
              <a:t>Mi volt a célunk?</a:t>
            </a:r>
          </a:p>
          <a:p>
            <a:endParaRPr lang="hu-H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600" dirty="0"/>
              <a:t>    Egy modern, motiváló felület létrehozása sportolók számára.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600" dirty="0"/>
              <a:t>    Könnyen átlátható edzésterv- és gyakorlatgyűjtemény biztosítása.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600" dirty="0"/>
              <a:t>    A kezdők segítése az alapok elsajátításában.</a:t>
            </a:r>
          </a:p>
          <a:p>
            <a:r>
              <a:rPr lang="hu-HU" sz="1600" dirty="0"/>
              <a:t>Miért ezt választottuk? </a:t>
            </a:r>
          </a:p>
          <a:p>
            <a:endParaRPr lang="hu-HU" sz="1600" dirty="0"/>
          </a:p>
          <a:p>
            <a:r>
              <a:rPr lang="hu-HU" sz="1600" dirty="0"/>
              <a:t>Mindhárman fontosnak tartjuk az egészséges életmódot, és szerettünk volna egy olyan oldalt, ami vizuálisan is visszaadja a konditerme edzések hangulatát.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76462679-8F6D-476C-A201-B210BF623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080" y="1961235"/>
            <a:ext cx="4069080" cy="4069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723212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>
            <a:extLst>
              <a:ext uri="{FF2B5EF4-FFF2-40B4-BE49-F238E27FC236}">
                <a16:creationId xmlns:a16="http://schemas.microsoft.com/office/drawing/2014/main" id="{727F08B8-B99B-4942-B559-F0A9CED99779}"/>
              </a:ext>
            </a:extLst>
          </p:cNvPr>
          <p:cNvSpPr/>
          <p:nvPr/>
        </p:nvSpPr>
        <p:spPr>
          <a:xfrm>
            <a:off x="3464254" y="531614"/>
            <a:ext cx="52634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2400" b="1" dirty="0">
                <a:latin typeface="Arial Black" panose="020B0A04020102020204" pitchFamily="34" charset="0"/>
              </a:rPr>
              <a:t>Hogyan készült az </a:t>
            </a:r>
            <a:r>
              <a:rPr lang="hu-HU" sz="2400" b="1" dirty="0" err="1">
                <a:latin typeface="Arial Black" panose="020B0A04020102020204" pitchFamily="34" charset="0"/>
              </a:rPr>
              <a:t>Iron</a:t>
            </a:r>
            <a:r>
              <a:rPr lang="hu-HU" sz="2400" b="1" dirty="0">
                <a:latin typeface="Arial Black" panose="020B0A04020102020204" pitchFamily="34" charset="0"/>
              </a:rPr>
              <a:t> </a:t>
            </a:r>
            <a:r>
              <a:rPr lang="hu-HU" sz="2400" b="1" dirty="0" err="1">
                <a:latin typeface="Arial Black" panose="020B0A04020102020204" pitchFamily="34" charset="0"/>
              </a:rPr>
              <a:t>Forge</a:t>
            </a:r>
            <a:r>
              <a:rPr lang="hu-HU" sz="2400" b="1" dirty="0"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B8C8C152-5122-4DAB-8132-DC642D93395F}"/>
              </a:ext>
            </a:extLst>
          </p:cNvPr>
          <p:cNvSpPr/>
          <p:nvPr/>
        </p:nvSpPr>
        <p:spPr>
          <a:xfrm>
            <a:off x="563880" y="4018062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HTML (76.2%): Az oldal szerkezeti felépítése, a szöveges tartalmak és a képhelyek definiálása.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CSS (16.7%): Az edző termi hangulat megteremtése: sötét színek, neon fények és a reszponzív (mobilbarát) elrendezés.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JavaScript (7.1%): Interaktív funkciók, például a navigáció vezérlése vagy gombok animációi.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C860F164-29F9-4A64-B814-C554CEDEE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283" y="2246152"/>
            <a:ext cx="3000794" cy="100979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75" name="Picture 3" descr="Picture background">
            <a:extLst>
              <a:ext uri="{FF2B5EF4-FFF2-40B4-BE49-F238E27FC236}">
                <a16:creationId xmlns:a16="http://schemas.microsoft.com/office/drawing/2014/main" id="{38C179F4-8CF5-47F6-9100-815BD3D834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6" r="5334"/>
          <a:stretch/>
        </p:blipFill>
        <p:spPr bwMode="auto">
          <a:xfrm>
            <a:off x="7818119" y="2476331"/>
            <a:ext cx="3916681" cy="290163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39326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>
            <a:extLst>
              <a:ext uri="{FF2B5EF4-FFF2-40B4-BE49-F238E27FC236}">
                <a16:creationId xmlns:a16="http://schemas.microsoft.com/office/drawing/2014/main" id="{5EDFF7EA-C53C-41DD-A5F0-02514A75788B}"/>
              </a:ext>
            </a:extLst>
          </p:cNvPr>
          <p:cNvSpPr/>
          <p:nvPr/>
        </p:nvSpPr>
        <p:spPr>
          <a:xfrm>
            <a:off x="4402844" y="516374"/>
            <a:ext cx="33863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2400" dirty="0">
                <a:latin typeface="Arial Black" panose="020B0A04020102020204" pitchFamily="34" charset="0"/>
              </a:rPr>
              <a:t>Interaktív funkciók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A3177CD8-9CD0-4656-ACB1-FA9C0C8A7FDC}"/>
              </a:ext>
            </a:extLst>
          </p:cNvPr>
          <p:cNvSpPr/>
          <p:nvPr/>
        </p:nvSpPr>
        <p:spPr>
          <a:xfrm>
            <a:off x="684439" y="1346954"/>
            <a:ext cx="28616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600" dirty="0"/>
              <a:t>Interaktív anatómiai térkép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65091788-15E9-4D05-AEE0-5CFA4592D2F0}"/>
              </a:ext>
            </a:extLst>
          </p:cNvPr>
          <p:cNvSpPr/>
          <p:nvPr/>
        </p:nvSpPr>
        <p:spPr>
          <a:xfrm>
            <a:off x="498120" y="2574280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u-HU" sz="1600" b="1" dirty="0"/>
              <a:t>Felhasználói élmény</a:t>
            </a:r>
            <a:r>
              <a:rPr lang="hu-HU" sz="1600" dirty="0"/>
              <a:t>: </a:t>
            </a:r>
            <a:r>
              <a:rPr lang="hu-HU" sz="1600" u="sng" dirty="0">
                <a:uFill>
                  <a:solidFill>
                    <a:schemeClr val="accent2"/>
                  </a:solidFill>
                </a:uFill>
              </a:rPr>
              <a:t>Nem csak egy sima lista</a:t>
            </a:r>
            <a:r>
              <a:rPr lang="hu-HU" sz="1600" dirty="0"/>
              <a:t>, hanem vizuális navigáció.</a:t>
            </a:r>
          </a:p>
          <a:p>
            <a:endParaRPr lang="hu-HU" sz="1600" dirty="0"/>
          </a:p>
          <a:p>
            <a:r>
              <a:rPr lang="hu-HU" sz="1600" b="1" dirty="0"/>
              <a:t>Interaktivitás</a:t>
            </a:r>
            <a:r>
              <a:rPr lang="hu-HU" sz="1600" dirty="0"/>
              <a:t>: Az emberi alak különböző </a:t>
            </a:r>
            <a:r>
              <a:rPr lang="hu-HU" sz="1600" u="sng" dirty="0">
                <a:uFill>
                  <a:solidFill>
                    <a:schemeClr val="accent2"/>
                  </a:solidFill>
                </a:uFill>
              </a:rPr>
              <a:t>izomcsoportjai kattinthatók.</a:t>
            </a:r>
          </a:p>
          <a:p>
            <a:endParaRPr lang="hu-HU" sz="1600" dirty="0"/>
          </a:p>
          <a:p>
            <a:r>
              <a:rPr lang="hu-HU" sz="1600" b="1" dirty="0"/>
              <a:t>Dinamikus tartalom</a:t>
            </a:r>
            <a:r>
              <a:rPr lang="hu-HU" sz="1600" dirty="0"/>
              <a:t>: Kattintás után az oldal azonnal az adott izomcsoporthoz tartozó gyakorlatokat és helyes végrehajtási módokat jeleníti meg.</a:t>
            </a:r>
          </a:p>
          <a:p>
            <a:endParaRPr lang="hu-HU" sz="1600" dirty="0"/>
          </a:p>
          <a:p>
            <a:r>
              <a:rPr lang="hu-HU" sz="1600" b="1" dirty="0"/>
              <a:t>Cél</a:t>
            </a:r>
            <a:r>
              <a:rPr lang="hu-HU" sz="1600" dirty="0"/>
              <a:t>: A kezdőknek </a:t>
            </a:r>
            <a:r>
              <a:rPr lang="hu-HU" sz="1600" u="sng" dirty="0">
                <a:uFill>
                  <a:solidFill>
                    <a:schemeClr val="accent2"/>
                  </a:solidFill>
                </a:uFill>
              </a:rPr>
              <a:t>vizuális segítséget nyújtani</a:t>
            </a:r>
            <a:r>
              <a:rPr lang="hu-HU" sz="1600" dirty="0"/>
              <a:t>, hogy melyik gyakorlat pontosan melyik testrészt fejleszti.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F37623DA-C137-4333-95B6-07C1A1A9A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60" y="1595428"/>
            <a:ext cx="3573606" cy="485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1985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>
            <a:extLst>
              <a:ext uri="{FF2B5EF4-FFF2-40B4-BE49-F238E27FC236}">
                <a16:creationId xmlns:a16="http://schemas.microsoft.com/office/drawing/2014/main" id="{7805C765-A50F-422D-9F15-EC47E40A949F}"/>
              </a:ext>
            </a:extLst>
          </p:cNvPr>
          <p:cNvSpPr/>
          <p:nvPr/>
        </p:nvSpPr>
        <p:spPr>
          <a:xfrm>
            <a:off x="3798736" y="554474"/>
            <a:ext cx="4594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2400" dirty="0">
                <a:latin typeface="Arial Black" panose="020B0A04020102020204" pitchFamily="34" charset="0"/>
              </a:rPr>
              <a:t>Lokáció és Funkcionalitás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FF8B1542-F124-4CF3-BF33-B383878CB3EB}"/>
              </a:ext>
            </a:extLst>
          </p:cNvPr>
          <p:cNvSpPr/>
          <p:nvPr/>
        </p:nvSpPr>
        <p:spPr>
          <a:xfrm>
            <a:off x="365760" y="2342079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u-HU" dirty="0"/>
              <a:t>Technikai megvalósítás:</a:t>
            </a:r>
          </a:p>
          <a:p>
            <a:endParaRPr lang="hu-HU" dirty="0"/>
          </a:p>
          <a:p>
            <a:r>
              <a:rPr lang="hu-HU" dirty="0"/>
              <a:t>A térkép nem egy egyszerű kép, hanem egy interaktív Leaflet.js / OpenStreetMap modul, amely dinamikusan kezeli a helyszíneket.</a:t>
            </a:r>
          </a:p>
          <a:p>
            <a:endParaRPr lang="hu-HU" dirty="0"/>
          </a:p>
          <a:p>
            <a:r>
              <a:rPr lang="hu-HU" dirty="0"/>
              <a:t>Felhasználói funkció:</a:t>
            </a:r>
          </a:p>
          <a:p>
            <a:endParaRPr lang="hu-HU" dirty="0"/>
          </a:p>
          <a:p>
            <a:r>
              <a:rPr lang="hu-HU" dirty="0"/>
              <a:t>Győri edzőtermek listázása: A környék legnépszerűbb termeinek pontos koordinátái.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A0BA811-30C3-4CF2-BDD6-DC4587FF9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6460" y="2001956"/>
            <a:ext cx="5229320" cy="354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921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F6134C3D-141C-438C-95B0-8696928CF113}"/>
              </a:ext>
            </a:extLst>
          </p:cNvPr>
          <p:cNvSpPr txBox="1"/>
          <p:nvPr/>
        </p:nvSpPr>
        <p:spPr>
          <a:xfrm>
            <a:off x="2476500" y="1028700"/>
            <a:ext cx="1341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>
                <a:latin typeface="Arial Black" panose="020B0A04020102020204" pitchFamily="34" charset="0"/>
              </a:rPr>
              <a:t>Kvíz</a:t>
            </a:r>
            <a:r>
              <a:rPr lang="hu-HU" sz="2000" dirty="0"/>
              <a:t> 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FA332F82-33BD-43A0-B2B1-84AB25305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64" y="2400300"/>
            <a:ext cx="4935057" cy="42214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CDB299F7-6500-4281-971F-DDE0E7D13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960" y="1109004"/>
            <a:ext cx="4846320" cy="436567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5746410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64DACEA4-EE15-4CB7-A02C-6724474EC4DC}"/>
              </a:ext>
            </a:extLst>
          </p:cNvPr>
          <p:cNvSpPr txBox="1"/>
          <p:nvPr/>
        </p:nvSpPr>
        <p:spPr>
          <a:xfrm>
            <a:off x="5052060" y="365760"/>
            <a:ext cx="2278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 err="1">
                <a:latin typeface="Arial Black" panose="020B0A04020102020204" pitchFamily="34" charset="0"/>
              </a:rPr>
              <a:t>Carousel</a:t>
            </a:r>
            <a:endParaRPr lang="hu-HU" sz="2800" b="1" dirty="0">
              <a:latin typeface="Arial Black" panose="020B0A04020102020204" pitchFamily="34" charset="0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6004125-621C-4AE0-B6B5-B7CB9DDBF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" y="1762447"/>
            <a:ext cx="4910722" cy="4016848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70B81581-D2EB-4E90-99FB-65BD03CDE0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13" r="17187"/>
          <a:stretch/>
        </p:blipFill>
        <p:spPr>
          <a:xfrm>
            <a:off x="5754652" y="2087880"/>
            <a:ext cx="5995388" cy="356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0183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>
            <a:extLst>
              <a:ext uri="{FF2B5EF4-FFF2-40B4-BE49-F238E27FC236}">
                <a16:creationId xmlns:a16="http://schemas.microsoft.com/office/drawing/2014/main" id="{9D72BEF1-08B7-42D6-A595-033B1C3AC286}"/>
              </a:ext>
            </a:extLst>
          </p:cNvPr>
          <p:cNvSpPr/>
          <p:nvPr/>
        </p:nvSpPr>
        <p:spPr>
          <a:xfrm>
            <a:off x="3426295" y="501134"/>
            <a:ext cx="53394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2400" b="1" dirty="0">
                <a:latin typeface="Arial Black" panose="020B0A04020102020204" pitchFamily="34" charset="0"/>
              </a:rPr>
              <a:t>Miért élveztük ezt a projektet?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F536C91D-87F6-4565-BEE4-E7DE7EFFA8D5}"/>
              </a:ext>
            </a:extLst>
          </p:cNvPr>
          <p:cNvSpPr/>
          <p:nvPr/>
        </p:nvSpPr>
        <p:spPr>
          <a:xfrm>
            <a:off x="378295" y="2649378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Flow-élmény: Nagyon jó érzés volt látni, ahogy az ötleteinkből – mint az anatómiai térkép vagy a sötét mód – valós, működő funkciók lettek.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Közös szenvedély: Mindannyian szeretjük az edzőtermek világát, így nemcsak "feladatként" tekintettünk a munkára, hanem olyasmit alkottunk, amit mi magunk is szívesen használnánk.</a:t>
            </a:r>
          </a:p>
        </p:txBody>
      </p:sp>
      <p:pic>
        <p:nvPicPr>
          <p:cNvPr id="5122" name="Picture 2" descr="Picture background">
            <a:extLst>
              <a:ext uri="{FF2B5EF4-FFF2-40B4-BE49-F238E27FC236}">
                <a16:creationId xmlns:a16="http://schemas.microsoft.com/office/drawing/2014/main" id="{442B967F-302B-4B73-98FA-9C0CFEB78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860" y="2376219"/>
            <a:ext cx="5074920" cy="285464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1495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051DE2B7-CD6A-4BAA-8631-917340E82B2A}"/>
              </a:ext>
            </a:extLst>
          </p:cNvPr>
          <p:cNvSpPr txBox="1"/>
          <p:nvPr/>
        </p:nvSpPr>
        <p:spPr>
          <a:xfrm>
            <a:off x="3493770" y="960120"/>
            <a:ext cx="5204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/>
              <a:t>Köszönjük a figyelmet</a:t>
            </a:r>
          </a:p>
        </p:txBody>
      </p:sp>
      <p:pic>
        <p:nvPicPr>
          <p:cNvPr id="6146" name="Picture 2" descr="Picture background">
            <a:extLst>
              <a:ext uri="{FF2B5EF4-FFF2-40B4-BE49-F238E27FC236}">
                <a16:creationId xmlns:a16="http://schemas.microsoft.com/office/drawing/2014/main" id="{D261C040-48FE-4B96-B55D-E60F1351C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60" y="2265836"/>
            <a:ext cx="5907088" cy="393684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20652370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106</TotalTime>
  <Words>312</Words>
  <Application>Microsoft Office PowerPoint</Application>
  <PresentationFormat>Szélesvásznú</PresentationFormat>
  <Paragraphs>47</Paragraphs>
  <Slides>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5" baseType="lpstr">
      <vt:lpstr>Arial</vt:lpstr>
      <vt:lpstr>Arial Black</vt:lpstr>
      <vt:lpstr>Calibri</vt:lpstr>
      <vt:lpstr>Century Gothic</vt:lpstr>
      <vt:lpstr>Wingdings 3</vt:lpstr>
      <vt:lpstr>Ion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Horváth Dominik</dc:creator>
  <cp:lastModifiedBy>Horváth Dominik</cp:lastModifiedBy>
  <cp:revision>16</cp:revision>
  <dcterms:created xsi:type="dcterms:W3CDTF">2026-02-22T17:30:20Z</dcterms:created>
  <dcterms:modified xsi:type="dcterms:W3CDTF">2026-02-23T10:39:09Z</dcterms:modified>
</cp:coreProperties>
</file>